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Roboto Slab"/>
      <p:regular r:id="rId8"/>
      <p:bold r:id="rId9"/>
    </p:embeddedFont>
    <p:embeddedFont>
      <p:font typeface="Roboto"/>
      <p:regular r:id="rId10"/>
      <p:bold r:id="rId11"/>
      <p:italic r:id="rId12"/>
      <p:boldItalic r:id="rId13"/>
    </p:embeddedFont>
    <p:embeddedFont>
      <p:font typeface="Montserrat"/>
      <p:regular r:id="rId14"/>
      <p:bold r:id="rId15"/>
      <p:italic r:id="rId16"/>
      <p:boldItalic r:id="rId17"/>
    </p:embeddedFont>
    <p:embeddedFont>
      <p:font typeface="Montserrat Medium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Medium-italic.fntdata"/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21" Type="http://schemas.openxmlformats.org/officeDocument/2006/relationships/font" Target="fonts/MontserratMedium-boldItalic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Slab-bold.fntdata"/><Relationship Id="rId15" Type="http://schemas.openxmlformats.org/officeDocument/2006/relationships/font" Target="fonts/Montserrat-bold.fntdata"/><Relationship Id="rId14" Type="http://schemas.openxmlformats.org/officeDocument/2006/relationships/font" Target="fonts/Montserrat-regular.fntdata"/><Relationship Id="rId17" Type="http://schemas.openxmlformats.org/officeDocument/2006/relationships/font" Target="fonts/Montserrat-boldItalic.fntdata"/><Relationship Id="rId16" Type="http://schemas.openxmlformats.org/officeDocument/2006/relationships/font" Target="fonts/Montserrat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ontserratMedium-bold.fntdata"/><Relationship Id="rId6" Type="http://schemas.openxmlformats.org/officeDocument/2006/relationships/slide" Target="slides/slide1.xml"/><Relationship Id="rId18" Type="http://schemas.openxmlformats.org/officeDocument/2006/relationships/font" Target="fonts/MontserratMedium-regular.fntdata"/><Relationship Id="rId7" Type="http://schemas.openxmlformats.org/officeDocument/2006/relationships/slide" Target="slides/slide2.xml"/><Relationship Id="rId8" Type="http://schemas.openxmlformats.org/officeDocument/2006/relationships/font" Target="fonts/RobotoSlab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e060fe002c_0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e060fe002c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ctrTitle"/>
          </p:nvPr>
        </p:nvSpPr>
        <p:spPr>
          <a:xfrm>
            <a:off x="1583250" y="1108925"/>
            <a:ext cx="59775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100">
                <a:latin typeface="Montserrat"/>
                <a:ea typeface="Montserrat"/>
                <a:cs typeface="Montserrat"/>
                <a:sym typeface="Montserrat"/>
              </a:rPr>
              <a:t>TÍTULO DO TRABALHO</a:t>
            </a:r>
            <a:endParaRPr sz="41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1583250" y="3420750"/>
            <a:ext cx="55152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Nome do Acadêmico</a:t>
            </a:r>
            <a:endParaRPr sz="16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Nome do Coordenador</a:t>
            </a:r>
            <a:endParaRPr sz="16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pic>
        <p:nvPicPr>
          <p:cNvPr id="65" name="Google Shape;6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350575" cy="1350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3"/>
          <p:cNvSpPr/>
          <p:nvPr/>
        </p:nvSpPr>
        <p:spPr>
          <a:xfrm>
            <a:off x="6123075" y="2974775"/>
            <a:ext cx="1350600" cy="1350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 txBox="1"/>
          <p:nvPr/>
        </p:nvSpPr>
        <p:spPr>
          <a:xfrm>
            <a:off x="6221775" y="3234425"/>
            <a:ext cx="19458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Roboto"/>
                <a:ea typeface="Roboto"/>
                <a:cs typeface="Roboto"/>
                <a:sym typeface="Roboto"/>
              </a:rPr>
              <a:t>insira o logo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Roboto"/>
                <a:ea typeface="Roboto"/>
                <a:cs typeface="Roboto"/>
                <a:sym typeface="Roboto"/>
              </a:rPr>
              <a:t>do curso de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Roboto"/>
                <a:ea typeface="Roboto"/>
                <a:cs typeface="Roboto"/>
                <a:sym typeface="Roboto"/>
              </a:rPr>
              <a:t>origem aqui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68" name="Google Shape;6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27675" y="148743"/>
            <a:ext cx="2580001" cy="1849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000000"/>
                </a:solidFill>
              </a:rPr>
              <a:t>Titulo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